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078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537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4107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849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466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7453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92258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20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299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34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84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56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934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310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189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07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9E710-84DB-4858-B25E-3E24ED4024E9}" type="datetimeFigureOut">
              <a:rPr lang="ru-RU" smtClean="0"/>
              <a:t>01.12.2022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3C34004-6E65-49C1-80F7-CBF904C15F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05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vinar@vgik.inf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37579" y="3946612"/>
            <a:ext cx="9144000" cy="1269683"/>
          </a:xfrm>
        </p:spPr>
        <p:txBody>
          <a:bodyPr>
            <a:normAutofit fontScale="90000"/>
          </a:bodyPr>
          <a:lstStyle/>
          <a:p>
            <a:r>
              <a:rPr lang="ru-RU" sz="44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entury Gothic" panose="020B0502020202020204" pitchFamily="34" charset="0"/>
              </a:rPr>
              <a:t>ОБРАЗОВАНИЕ СССР КАК СТИМУЛ РАЗВИТИЯ НАЦИОНАЛЬНЫХ КИНЕМАТОГРАФИЙ СОВРЕМЕННОГО СНГ</a:t>
            </a:r>
            <a:r>
              <a:rPr lang="ru-RU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ru-RU" dirty="0" smtClean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Научно-исследовательский Центр 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</a:rPr>
              <a:t>кинообразования и экранных искусств 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</a:rPr>
              <a:t>ВГИК</a:t>
            </a:r>
            <a:endParaRPr lang="ru-RU" sz="270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67425" y="5344311"/>
            <a:ext cx="7798371" cy="98334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/>
              <a:t>Г. МОСКВА,</a:t>
            </a:r>
          </a:p>
          <a:p>
            <a:pPr algn="l"/>
            <a:r>
              <a:rPr lang="ru-RU" dirty="0" smtClean="0"/>
              <a:t>ВГИК, ЗАЛ УЧЕНОГО СОВЕТА</a:t>
            </a:r>
          </a:p>
          <a:p>
            <a:pPr algn="l"/>
            <a:r>
              <a:rPr lang="ru-RU" dirty="0" smtClean="0"/>
              <a:t>15 декабря 2022 года 11:00 МСК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4010694" y="663490"/>
            <a:ext cx="5755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Международная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научно-практическая</a:t>
            </a:r>
            <a:r>
              <a:rPr lang="ru-RU" dirty="0"/>
              <a:t> </a:t>
            </a:r>
            <a:r>
              <a:rPr lang="ru-RU" dirty="0">
                <a:solidFill>
                  <a:srgbClr val="FF0000"/>
                </a:solidFill>
              </a:rPr>
              <a:t>конференция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05" y="99442"/>
            <a:ext cx="2686838" cy="52568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693" y="5543877"/>
            <a:ext cx="925013" cy="1149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88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2239" y="13411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Всероссийский государственный университет кинематографии им. С.А. Герасимова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программы «ПРИОРИТЕТ - 2030» 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объявляет о проведении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международной научно-практической конференции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СССР КАК СТИМУЛ РАЗВИТИЯ НАЦИОНАЛЬНЫХ КИНЕМАТОГРАФИЙ СОВРЕМЕННОГО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СНГ»</a:t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Москва, 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ВГИК, Зал Ученого Совета,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декабря 2022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69943" y="2724912"/>
            <a:ext cx="9033594" cy="4340579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Феномен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советского кинематографа является одним из общепризнанных достижений мировой и отечественной культуры. Особое значение этого феномена заключается в том, что государственная политика СССР в области кинематографии и творческая практика советского кино оказали несомненное благотворное воздействие на кинематограф практически каждой из национальных республик, входивших в СССР. На средства из общесоюзного бюджета в республиках строились киностудии и кинотеатры, проводились кинофестивали, во ВГИКе готовились республиканские творческие кадры, крупнейшие мастера советского кино вносили личный вклад в развитие национальных кинематографий в Закавказье, Средней Азии, Прибалтике. </a:t>
            </a:r>
          </a:p>
          <a:p>
            <a:pPr marL="0" indent="0" algn="just">
              <a:buNone/>
            </a:pP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другой стороны – экранное искусство каждой из национальных республик, творческие поиски и свершения республиканских кинематографистов формировали полихромную мозаику советского многонационального киноискусства. Широкий общесоюзный прокат получили картины, созданные на национальных окраинах СССР. Благотворное воздействие общесоюзного культурного пространства проявлялось и в том, что самобытные, яркие мастера кинематографа из одной республики органично входили в кинопроцесс своих соседей: русский Андрей Кончаловский и украинка Лариса Шепитько снимали фильмы в Киргизии, армянин Параджанов – на Украине, молдаванин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Лотяну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грузин Данелия, литовец </a:t>
            </a:r>
            <a:r>
              <a:rPr lang="ru-RU" sz="4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Жалакявичус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 </a:t>
            </a:r>
            <a:r>
              <a:rPr lang="ru-RU" sz="4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России. Сегодня </a:t>
            </a:r>
            <a:r>
              <a:rPr lang="ru-RU" sz="4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возникает необходимость еще раз объективно проанализировать данный исторический опыт и спроецировать его позитивные результаты на непростую современную ситуацию с сотрудничеством стран СНГ в области кинематографа и культуры в целом.  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094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3947" y="62405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</a:t>
            </a:r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АСПЕКТЫ, КОТОРЫЕ ПРЕДЛАГАЕТСЯ РАССМОТРЕТЬ                             В ХОДЕ КОНФЕРЕНЦИИ: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Место национальных кинематографий в государственных концепциях развития советского кинематографа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Феномен взаимовлияния национальных культур в советском кинематографе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Опыт использования ресурсов республиканских кинематографий в функционировании советского кино в годы Великой Отечественной войны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Траектории развития национальных кинематографий в советское и постсоветское время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Роль ВГИКа в подготовке кинематографистов национальных республик СССР и формировании единого культурного пространства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Вехи и классики киноискусства республиканских кинематографий: дань памяти и современный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взгляд.</a:t>
            </a:r>
            <a:b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Опыт </a:t>
            </a:r>
            <a:r>
              <a:rPr lang="ru-RU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копродукционного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сотрудничества в экранных искусствах между бывшими национальными республиками СССР и его преломление в современной практике кинематографа стран </a:t>
            </a:r>
            <a:r>
              <a:rPr lang="ru-RU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СНГ.</a:t>
            </a: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 flipV="1">
            <a:off x="-127337" y="-2148839"/>
            <a:ext cx="904578" cy="743270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39651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4424"/>
            <a:ext cx="8596668" cy="1630680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участию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работе конференции приглашаются киноведы, практики кинематографа, культурологи, педагоги, научные сотрудники, аспиранты и студенты гуманитарных вузов из России, стран СНГ и дальнего зарубежья. Конференция пройдет в очном и удаленном форматах с возможностью подключения участников посредством видео-конференц-связи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Организатор конференции: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Научно-исследовательский Центр кинообразования и экранных искусств </a:t>
            </a: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ВГИК.</a:t>
            </a: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425765"/>
            <a:ext cx="8596668" cy="38807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выступлений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Доклад – до 15 минут</a:t>
            </a:r>
          </a:p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на вопросы – до 5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минут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участие в работе конференции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присылать до 7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декабря.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конференции: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Винар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Олеговна</a:t>
            </a:r>
          </a:p>
          <a:p>
            <a:pPr marL="0" indent="0" algn="just">
              <a:buNone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vinar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@</a:t>
            </a:r>
            <a:r>
              <a:rPr lang="en-US" sz="16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vgik</a:t>
            </a:r>
            <a:r>
              <a:rPr lang="ru-RU" sz="1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.</a:t>
            </a:r>
            <a:r>
              <a:rPr lang="en-US" sz="1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info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заявке необходимо указать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фамилию, имя и отчество (полностью), должность и место работы, ученую степень и ученое звание (если есть), предполагаемую тему выступления, краткие тезисы (до 600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печ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знаков). 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материалам конференции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2023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планируется выпуск монографии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включенной в систему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РИНЦ.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36935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134</TotalTime>
  <Words>142</Words>
  <Application>Microsoft Office PowerPoint</Application>
  <PresentationFormat>Широкоэкранный</PresentationFormat>
  <Paragraphs>19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Century Gothic</vt:lpstr>
      <vt:lpstr>Times New Roman</vt:lpstr>
      <vt:lpstr>Trebuchet MS</vt:lpstr>
      <vt:lpstr>Wingdings 3</vt:lpstr>
      <vt:lpstr>Грань</vt:lpstr>
      <vt:lpstr>ОБРАЗОВАНИЕ СССР КАК СТИМУЛ РАЗВИТИЯ НАЦИОНАЛЬНЫХ КИНЕМАТОГРАФИЙ СОВРЕМЕННОГО СНГ  Научно-исследовательский Центр кинообразования и экранных искусств ВГИК</vt:lpstr>
      <vt:lpstr>Всероссийский государственный университет кинематографии им. С.А. Герасимова в рамках программы «ПРИОРИТЕТ - 2030»  объявляет о проведении международной научно-практической конференции  «ОБРАЗОВАНИЕ СССР КАК СТИМУЛ РАЗВИТИЯ НАЦИОНАЛЬНЫХ КИНЕМАТОГРАФИЙ СОВРЕМЕННОГО СНГ» г. Москва,  ВГИК, Зал Ученого Совета, 15 декабря 2022   </vt:lpstr>
      <vt:lpstr>ОСНОВНЫЕ ПРОБЛЕМЫ И АСПЕКТЫ, КОТОРЫЕ ПРЕДЛАГАЕТСЯ РАССМОТРЕТЬ                             В ХОДЕ КОНФЕРЕНЦИИ:  - Место национальных кинематографий в государственных концепциях развития советского кинематографа.  - Феномен взаимовлияния национальных культур в советском кинематографе.  - Опыт использования ресурсов республиканских кинематографий в функционировании советского кино в годы Великой Отечественной войны.  - Траектории развития национальных кинематографий в советское и постсоветское время.  - Роль ВГИКа в подготовке кинематографистов национальных республик СССР и формировании единого культурного пространства.  - Вехи и классики киноискусства республиканских кинематографий: дань памяти и современный взгляд.  - Опыт копродукционного сотрудничества в экранных искусствах между бывшими национальными республиками СССР и его преломление в современной практике кинематографа стран СНГ.    . </vt:lpstr>
      <vt:lpstr> К участию в работе конференции приглашаются киноведы, практики кинематографа, культурологи, педагоги, научные сотрудники, аспиранты и студенты гуманитарных вузов из России, стран СНГ и дальнего зарубежья. Конференция пройдет в очном и удаленном форматах с возможностью подключения участников посредством видео-конференц-связи.   Организатор конференции: Научно-исследовательский Центр кинообразования и экранных искусств ВГИК.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ОБРАЗОВАНИЕ СССР КАК СТИМУЛ РАЗВИТИЯ НАЦИОНАЛЬНЫХ КИНЕМАТОГРАФИЙ СОВРЕМЕННОГО СНГ</dc:title>
  <dc:creator>79264</dc:creator>
  <cp:lastModifiedBy>79264</cp:lastModifiedBy>
  <cp:revision>12</cp:revision>
  <dcterms:created xsi:type="dcterms:W3CDTF">2022-12-01T08:04:49Z</dcterms:created>
  <dcterms:modified xsi:type="dcterms:W3CDTF">2022-12-01T10:31:04Z</dcterms:modified>
</cp:coreProperties>
</file>